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1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96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3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68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3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9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0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3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0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8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33EC-5559-4881-B5F7-E435AEA32F1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048C87-E228-4F44-A63A-67BEFD038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9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6F289-567D-82B6-6392-81DF10126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556" y="2277531"/>
            <a:ext cx="6815669" cy="1471509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стихотворений на занятиях по РКИ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B6435B-19B1-25D2-3CED-3F181E6D1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982717"/>
            <a:ext cx="6815669" cy="1320802"/>
          </a:xfrm>
        </p:spPr>
        <p:txBody>
          <a:bodyPr/>
          <a:lstStyle/>
          <a:p>
            <a:r>
              <a:rPr lang="ru-RU" dirty="0" err="1"/>
              <a:t>Сесорова</a:t>
            </a:r>
            <a:r>
              <a:rPr lang="ru-RU" dirty="0"/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127376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A933D6-A1B9-196E-FE38-A491FF6B3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-56741"/>
            <a:ext cx="4885629" cy="6914741"/>
          </a:xfrm>
        </p:spPr>
      </p:pic>
    </p:spTree>
    <p:extLst>
      <p:ext uri="{BB962C8B-B14F-4D97-AF65-F5344CB8AC3E}">
        <p14:creationId xmlns:p14="http://schemas.microsoft.com/office/powerpoint/2010/main" val="425315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A85DC-3D2A-8089-2F7C-58C04ABCE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91" y="190254"/>
            <a:ext cx="4403969" cy="62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11EA41-6B8E-26E6-6AA9-7AE84E1E4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9" y="0"/>
            <a:ext cx="970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0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F5762-8F7E-94C0-4731-3BA7B1FEF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95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</TotalTime>
  <Words>11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Использование стихотворений на занятиях по РКИ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стихотворений на занятиях по РКИ</dc:title>
  <dc:creator>user</dc:creator>
  <cp:lastModifiedBy>user</cp:lastModifiedBy>
  <cp:revision>1</cp:revision>
  <dcterms:created xsi:type="dcterms:W3CDTF">2024-01-24T19:44:49Z</dcterms:created>
  <dcterms:modified xsi:type="dcterms:W3CDTF">2024-01-24T20:07:58Z</dcterms:modified>
</cp:coreProperties>
</file>