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1EBBDD-537A-4D01-9A6F-AACA30A3E47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D5D58E-01DA-425A-8494-11444FDD3FC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83279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BBDD-537A-4D01-9A6F-AACA30A3E47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D58E-01DA-425A-8494-11444FDD3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BBDD-537A-4D01-9A6F-AACA30A3E47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D58E-01DA-425A-8494-11444FDD3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4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BBDD-537A-4D01-9A6F-AACA30A3E47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D58E-01DA-425A-8494-11444FDD3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6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1EBBDD-537A-4D01-9A6F-AACA30A3E47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D5D58E-01DA-425A-8494-11444FDD3FC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92262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BBDD-537A-4D01-9A6F-AACA30A3E47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D58E-01DA-425A-8494-11444FDD3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8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BBDD-537A-4D01-9A6F-AACA30A3E47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D58E-01DA-425A-8494-11444FDD3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6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BBDD-537A-4D01-9A6F-AACA30A3E47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D58E-01DA-425A-8494-11444FDD3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3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BBDD-537A-4D01-9A6F-AACA30A3E47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D58E-01DA-425A-8494-11444FDD3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3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1EBBDD-537A-4D01-9A6F-AACA30A3E47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D5D58E-01DA-425A-8494-11444FDD3F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773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1EBBDD-537A-4D01-9A6F-AACA30A3E47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D5D58E-01DA-425A-8494-11444FDD3F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264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51EBBDD-537A-4D01-9A6F-AACA30A3E47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4D5D58E-01DA-425A-8494-11444FDD3F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683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neo.ru/diktanty-na-urokax-rki-vidy-urovni-primery/?ysclid=lrrz6yb0hf219493913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48251-5FFF-46A2-B42D-44BEC4589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169" y="1785093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диктанты на занятиях по русскому языку как иностранному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019845-ADF1-4687-8EDB-743718D4D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6844" y="5100505"/>
            <a:ext cx="4812484" cy="979415"/>
          </a:xfrm>
        </p:spPr>
        <p:txBody>
          <a:bodyPr/>
          <a:lstStyle/>
          <a:p>
            <a:r>
              <a:rPr lang="ru-RU" dirty="0" err="1"/>
              <a:t>Мирсаева</a:t>
            </a:r>
            <a:r>
              <a:rPr lang="ru-RU" dirty="0"/>
              <a:t> А.А. </a:t>
            </a:r>
          </a:p>
        </p:txBody>
      </p:sp>
    </p:spTree>
    <p:extLst>
      <p:ext uri="{BB962C8B-B14F-4D97-AF65-F5344CB8AC3E}">
        <p14:creationId xmlns:p14="http://schemas.microsoft.com/office/powerpoint/2010/main" val="263417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D2069B-B085-4AC0-84AD-B8D9ADCE7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6338" y="1686078"/>
            <a:ext cx="5211762" cy="3174693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3975D9B-8DEB-4D2F-A5D4-D5B67FF27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4071" y="1523205"/>
            <a:ext cx="3932237" cy="381158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диктанты — это интересный и нестандартный подход, который помогает разнообразить учебный процесс и улучшить навыки восприятия и письма на русском языке.</a:t>
            </a:r>
          </a:p>
        </p:txBody>
      </p:sp>
    </p:spTree>
    <p:extLst>
      <p:ext uri="{BB962C8B-B14F-4D97-AF65-F5344CB8AC3E}">
        <p14:creationId xmlns:p14="http://schemas.microsoft.com/office/powerpoint/2010/main" val="331797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985D5-6A3F-4686-8170-AFD043AB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использования творческих диктантов на занятиях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AADFA8-CF3C-4920-BE8B-B880E27A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63647"/>
            <a:ext cx="4443984" cy="82391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мотивации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4A63E8C-4E14-47A1-A55B-B0F02603FC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25590" y="3305207"/>
            <a:ext cx="2536004" cy="256222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B2F1A115-DDAE-4D31-8C71-41D4F448E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2329244"/>
            <a:ext cx="4443984" cy="82391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письменных навыков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4CFA1B3-778F-4B5D-A2E4-458DD0356F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35843" y="3655033"/>
            <a:ext cx="3933155" cy="22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4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20BE3-0A9E-49F5-A51E-B3409507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использования творческих диктантов на занятиях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C67CE-5A48-4252-A5EC-284DC099F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Улучшение восприятия на слух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0A4FABE-65F2-441B-B8DF-7D252B1367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0836" y="3305175"/>
            <a:ext cx="3344941" cy="256222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BA60469F-3B9E-4F33-8A78-0E44AF3F6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Содействие творческому мышлению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17F65CF-1ECF-49CD-A574-4A5766FF0CD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24625" y="3352355"/>
            <a:ext cx="4445000" cy="246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3EA57-234C-435D-8E4C-A64CA816E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AD66D-B8C7-40C5-A058-2723DB3E3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Скажите участникам, что сегодня вы будете художниками. Напишите следующие слова: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чашка, чайник, микроволновка, хлеб, тарелка, кастрюля, полотенце, ваза с цветами.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Спросите студентов: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роль была труднее и почему?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нужно было давать инструкции, чтобы партнер понимал их лучше?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FE47F67-2E8C-4156-BD1E-F3766D58A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5502021" y="932751"/>
            <a:ext cx="6656664" cy="49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3EA57-234C-435D-8E4C-A64CA816E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AD66D-B8C7-40C5-A058-2723DB3E3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https://www.eduneo.ru/diktanty-na-urokax-rki-vidy-urovni-primery/?ysclid=lrrz6yb0hf219493913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дают задание прослушать текст и дописать предложения (первое ознакомительное чтение, второе чтение — студенты записывают).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91F860-EA5D-486F-81D6-2E760465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246" y="2224131"/>
            <a:ext cx="5220119" cy="2409738"/>
          </a:xfrm>
        </p:spPr>
        <p:txBody>
          <a:bodyPr/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Меня зовут… Мою первую учительницу зовут… Она живет в ….. Сейчас она….. Мне очень нравилось, как она….. и……. Я часто …..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Без задних…., брать себя в…., бросать слова на…, вывести на чистую…, делать из мухи….., ждать у моря…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01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BA570A-36D6-40E7-ABF8-CFE15FE5DDD0}"/>
              </a:ext>
            </a:extLst>
          </p:cNvPr>
          <p:cNvSpPr txBox="1"/>
          <p:nvPr/>
        </p:nvSpPr>
        <p:spPr>
          <a:xfrm>
            <a:off x="3842157" y="2726421"/>
            <a:ext cx="6526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46551968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64</TotalTime>
  <Words>219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Franklin Gothic Book</vt:lpstr>
      <vt:lpstr>inherit</vt:lpstr>
      <vt:lpstr>Symbol</vt:lpstr>
      <vt:lpstr>Times New Roman</vt:lpstr>
      <vt:lpstr>Уголки</vt:lpstr>
      <vt:lpstr>Творческие диктанты на занятиях по русскому языку как иностранному </vt:lpstr>
      <vt:lpstr>Презентация PowerPoint</vt:lpstr>
      <vt:lpstr>Преимущества использования творческих диктантов на занятиях</vt:lpstr>
      <vt:lpstr>Преимущества использования творческих диктантов на занятиях</vt:lpstr>
      <vt:lpstr> Пример </vt:lpstr>
      <vt:lpstr> Пример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Творческие диктанты на занятиях по русскому языку как иностранному</dc:title>
  <dc:creator>Варфоломеева Елена Александровна</dc:creator>
  <cp:lastModifiedBy>Варфоломеева Елена Александровна</cp:lastModifiedBy>
  <cp:revision>9</cp:revision>
  <dcterms:created xsi:type="dcterms:W3CDTF">2024-01-24T15:39:00Z</dcterms:created>
  <dcterms:modified xsi:type="dcterms:W3CDTF">2024-01-25T06:24:27Z</dcterms:modified>
</cp:coreProperties>
</file>