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9" r:id="rId4"/>
    <p:sldId id="261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A847344-F7D7-4C25-AFC6-C28AC3325470}" type="datetimeFigureOut">
              <a:rPr lang="ru-RU" smtClean="0"/>
              <a:t>27.01.2024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EA572C7-5D42-445B-8F28-C672D8C30A64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47344-F7D7-4C25-AFC6-C28AC3325470}" type="datetimeFigureOut">
              <a:rPr lang="ru-RU" smtClean="0"/>
              <a:t>27.01.2024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72C7-5D42-445B-8F28-C672D8C30A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47344-F7D7-4C25-AFC6-C28AC3325470}" type="datetimeFigureOut">
              <a:rPr lang="ru-RU" smtClean="0"/>
              <a:t>27.01.2024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EA572C7-5D42-445B-8F28-C672D8C30A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47344-F7D7-4C25-AFC6-C28AC3325470}" type="datetimeFigureOut">
              <a:rPr lang="ru-RU" smtClean="0"/>
              <a:t>27.01.2024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72C7-5D42-445B-8F28-C672D8C30A6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A847344-F7D7-4C25-AFC6-C28AC3325470}" type="datetimeFigureOut">
              <a:rPr lang="ru-RU" smtClean="0"/>
              <a:t>27.01.2024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EA572C7-5D42-445B-8F28-C672D8C30A6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47344-F7D7-4C25-AFC6-C28AC3325470}" type="datetimeFigureOut">
              <a:rPr lang="ru-RU" smtClean="0"/>
              <a:t>27.01.2024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72C7-5D42-445B-8F28-C672D8C30A6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47344-F7D7-4C25-AFC6-C28AC3325470}" type="datetimeFigureOut">
              <a:rPr lang="ru-RU" smtClean="0"/>
              <a:t>27.01.2024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72C7-5D42-445B-8F28-C672D8C30A6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47344-F7D7-4C25-AFC6-C28AC3325470}" type="datetimeFigureOut">
              <a:rPr lang="ru-RU" smtClean="0"/>
              <a:t>27.01.2024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72C7-5D42-445B-8F28-C672D8C30A64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47344-F7D7-4C25-AFC6-C28AC3325470}" type="datetimeFigureOut">
              <a:rPr lang="ru-RU" smtClean="0"/>
              <a:t>27.01.2024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72C7-5D42-445B-8F28-C672D8C30A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47344-F7D7-4C25-AFC6-C28AC3325470}" type="datetimeFigureOut">
              <a:rPr lang="ru-RU" smtClean="0"/>
              <a:t>27.01.2024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EA572C7-5D42-445B-8F28-C672D8C30A6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47344-F7D7-4C25-AFC6-C28AC3325470}" type="datetimeFigureOut">
              <a:rPr lang="ru-RU" smtClean="0"/>
              <a:t>27.01.2024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72C7-5D42-445B-8F28-C672D8C30A6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A847344-F7D7-4C25-AFC6-C28AC3325470}" type="datetimeFigureOut">
              <a:rPr lang="ru-RU" smtClean="0"/>
              <a:t>27.01.2024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EA572C7-5D42-445B-8F28-C672D8C30A6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771800" y="5661248"/>
            <a:ext cx="6152728" cy="1057672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Литвина Т.А.</a:t>
            </a:r>
          </a:p>
          <a:p>
            <a:pPr algn="r"/>
            <a:r>
              <a:rPr lang="ru-RU" dirty="0" smtClean="0"/>
              <a:t>К.ф.н., доцент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492896"/>
            <a:ext cx="6552728" cy="1879848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/>
              <a:t>ОБУЧЕНИЕ ДИАЛОГИЧЕСКОЙ РЕЧИ НА ЗАНЯТИЯХ ПО РУССКОМУ ЯЗЫКУ КАК ИНОСТРАННОМУ В КИТАЙСКОЙ АУДИТОРИИ</a:t>
            </a:r>
          </a:p>
        </p:txBody>
      </p:sp>
    </p:spTree>
    <p:extLst>
      <p:ext uri="{BB962C8B-B14F-4D97-AF65-F5344CB8AC3E}">
        <p14:creationId xmlns:p14="http://schemas.microsoft.com/office/powerpoint/2010/main" val="1934211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348880"/>
            <a:ext cx="8407893" cy="3417559"/>
          </a:xfrm>
        </p:spPr>
        <p:txBody>
          <a:bodyPr>
            <a:normAutofit/>
          </a:bodyPr>
          <a:lstStyle/>
          <a:p>
            <a:pPr>
              <a:lnSpc>
                <a:spcPct val="250000"/>
              </a:lnSpc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коммуникативный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(интуитивно-чувственный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</a:p>
          <a:p>
            <a:pPr>
              <a:lnSpc>
                <a:spcPct val="250000"/>
              </a:lnSpc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некоммуникативный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(рационально-логический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381260" cy="1054394"/>
          </a:xfrm>
        </p:spPr>
        <p:txBody>
          <a:bodyPr/>
          <a:lstStyle/>
          <a:p>
            <a:r>
              <a:rPr lang="ru-RU" dirty="0"/>
              <a:t>индивидуальные стили овладения иностранным </a:t>
            </a:r>
            <a:r>
              <a:rPr lang="ru-RU" dirty="0" smtClean="0"/>
              <a:t>языком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4877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2348879"/>
            <a:ext cx="8407893" cy="3777599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понимать содержание высказываний собеседника, </a:t>
            </a:r>
            <a:endParaRPr lang="ru-RU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" indent="0">
              <a:lnSpc>
                <a:spcPct val="110000"/>
              </a:lnSpc>
              <a:buNone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определять 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его коммуникативные намерения в определенных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ситуациях</a:t>
            </a:r>
          </a:p>
          <a:p>
            <a:pPr>
              <a:lnSpc>
                <a:spcPct val="110000"/>
              </a:lnSpc>
            </a:pP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10000"/>
              </a:lnSpc>
            </a:pP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04664"/>
            <a:ext cx="8381260" cy="1054394"/>
          </a:xfrm>
        </p:spPr>
        <p:txBody>
          <a:bodyPr/>
          <a:lstStyle/>
          <a:p>
            <a:r>
              <a:rPr lang="ru-RU" sz="2800" dirty="0"/>
              <a:t>требованиям  государственного стандарта по РКИ (базовый уровень)</a:t>
            </a:r>
          </a:p>
        </p:txBody>
      </p:sp>
    </p:spTree>
    <p:extLst>
      <p:ext uri="{BB962C8B-B14F-4D97-AF65-F5344CB8AC3E}">
        <p14:creationId xmlns:p14="http://schemas.microsoft.com/office/powerpoint/2010/main" val="1974385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solidFill>
                  <a:prstClr val="white"/>
                </a:solidFill>
              </a:rPr>
              <a:t>требованиям  государственного стандарта по РКИ (базовый уровень)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204864"/>
            <a:ext cx="7992888" cy="2580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28600">
              <a:lnSpc>
                <a:spcPct val="110000"/>
              </a:lnSpc>
              <a:spcBef>
                <a:spcPct val="20000"/>
              </a:spcBef>
              <a:buClr>
                <a:srgbClr val="676A55"/>
              </a:buClr>
              <a:buFont typeface="Wingdings 2" pitchFamily="18" charset="2"/>
              <a:buChar char=""/>
            </a:pPr>
            <a:r>
              <a:rPr lang="ru-RU" sz="3200" spc="150" dirty="0" smtClean="0">
                <a:solidFill>
                  <a:srgbClr val="676A55">
                    <a:lumMod val="75000"/>
                  </a:srgbClr>
                </a:solidFill>
              </a:rPr>
              <a:t> </a:t>
            </a:r>
            <a:r>
              <a:rPr lang="ru-RU" sz="2800" spc="150" dirty="0" smtClean="0">
                <a:solidFill>
                  <a:srgbClr val="676A55">
                    <a:lumMod val="75000"/>
                  </a:srgbClr>
                </a:solidFill>
              </a:rPr>
              <a:t>инициировать диалог, </a:t>
            </a:r>
          </a:p>
          <a:p>
            <a:pPr marL="45720" lvl="0">
              <a:lnSpc>
                <a:spcPct val="110000"/>
              </a:lnSpc>
              <a:spcBef>
                <a:spcPct val="20000"/>
              </a:spcBef>
              <a:buClr>
                <a:srgbClr val="676A55"/>
              </a:buClr>
            </a:pPr>
            <a:r>
              <a:rPr lang="ru-RU" sz="2800" spc="150" dirty="0" smtClean="0">
                <a:solidFill>
                  <a:srgbClr val="676A55">
                    <a:lumMod val="75000"/>
                  </a:srgbClr>
                </a:solidFill>
              </a:rPr>
              <a:t>выражать </a:t>
            </a:r>
            <a:r>
              <a:rPr lang="ru-RU" sz="2800" spc="150" dirty="0">
                <a:solidFill>
                  <a:srgbClr val="676A55">
                    <a:lumMod val="75000"/>
                  </a:srgbClr>
                </a:solidFill>
              </a:rPr>
              <a:t>свое коммуникативное намерение в речевых ситуациях, актуальных для данного уровня владения языком</a:t>
            </a:r>
          </a:p>
        </p:txBody>
      </p:sp>
    </p:spTree>
    <p:extLst>
      <p:ext uri="{BB962C8B-B14F-4D97-AF65-F5344CB8AC3E}">
        <p14:creationId xmlns:p14="http://schemas.microsoft.com/office/powerpoint/2010/main" val="1198916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10000"/>
              </a:lnSpc>
              <a:buClr>
                <a:srgbClr val="676A55"/>
              </a:buClr>
            </a:pPr>
            <a:endParaRPr lang="ru-RU" sz="3200" dirty="0" smtClean="0">
              <a:solidFill>
                <a:srgbClr val="676A55">
                  <a:lumMod val="75000"/>
                </a:srgbClr>
              </a:solidFill>
            </a:endParaRPr>
          </a:p>
          <a:p>
            <a:pPr lvl="0">
              <a:lnSpc>
                <a:spcPct val="110000"/>
              </a:lnSpc>
              <a:buClr>
                <a:srgbClr val="676A55"/>
              </a:buClr>
            </a:pPr>
            <a:r>
              <a:rPr lang="ru-RU" sz="3200" dirty="0" smtClean="0">
                <a:solidFill>
                  <a:srgbClr val="676A55">
                    <a:lumMod val="75000"/>
                  </a:srgbClr>
                </a:solidFill>
              </a:rPr>
              <a:t>адекватно </a:t>
            </a:r>
            <a:r>
              <a:rPr lang="ru-RU" sz="3200" dirty="0">
                <a:solidFill>
                  <a:srgbClr val="676A55">
                    <a:lumMod val="75000"/>
                  </a:srgbClr>
                </a:solidFill>
              </a:rPr>
              <a:t>реагировать на реплики собеседника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solidFill>
                  <a:prstClr val="white"/>
                </a:solidFill>
              </a:rPr>
              <a:t>требованиям  государственного стандарта по РКИ (базовый уровень)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06620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Другая 2">
      <a:dk1>
        <a:sysClr val="windowText" lastClr="000000"/>
      </a:dk1>
      <a:lt1>
        <a:sysClr val="window" lastClr="FFFFFF"/>
      </a:lt1>
      <a:dk2>
        <a:srgbClr val="72A376"/>
      </a:dk2>
      <a:lt2>
        <a:srgbClr val="EAEBDE"/>
      </a:lt2>
      <a:accent1>
        <a:srgbClr val="676A55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686</TotalTime>
  <Words>94</Words>
  <Application>Microsoft Office PowerPoint</Application>
  <PresentationFormat>Экран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Сетка</vt:lpstr>
      <vt:lpstr>ОБУЧЕНИЕ ДИАЛОГИЧЕСКОЙ РЕЧИ НА ЗАНЯТИЯХ ПО РУССКОМУ ЯЗЫКУ КАК ИНОСТРАННОМУ В КИТАЙСКОЙ АУДИТОРИИ</vt:lpstr>
      <vt:lpstr>индивидуальные стили овладения иностранным языком  </vt:lpstr>
      <vt:lpstr>требованиям  государственного стандарта по РКИ (базовый уровень)</vt:lpstr>
      <vt:lpstr>требованиям  государственного стандарта по РКИ (базовый уровень)</vt:lpstr>
      <vt:lpstr>требованиям  государственного стандарта по РКИ (базовый уровень)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ОБУЧЕНИЕ ДИАЛОГИЧЕСКОЙ РЕЧИ НА ЗАНЯТИЯХ ПО РУССКОМУ ЯЗЫКУ КАК ИНОСТРАННОМУ В КИТАЙСКОЙ АУДИТОРИИ</dc:title>
  <dc:creator>1</dc:creator>
  <cp:lastModifiedBy>1</cp:lastModifiedBy>
  <cp:revision>4</cp:revision>
  <dcterms:created xsi:type="dcterms:W3CDTF">2024-01-24T19:44:30Z</dcterms:created>
  <dcterms:modified xsi:type="dcterms:W3CDTF">2024-01-27T18:03:07Z</dcterms:modified>
</cp:coreProperties>
</file>