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86" r:id="rId4"/>
    <p:sldId id="288" r:id="rId5"/>
    <p:sldId id="287" r:id="rId6"/>
    <p:sldId id="270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1523" autoAdjust="0"/>
  </p:normalViewPr>
  <p:slideViewPr>
    <p:cSldViewPr>
      <p:cViewPr varScale="1">
        <p:scale>
          <a:sx n="90" d="100"/>
          <a:sy n="90" d="100"/>
        </p:scale>
        <p:origin x="18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8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7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3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2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131480"/>
            <a:ext cx="720079" cy="7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227" y="1007958"/>
            <a:ext cx="9144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1100" b="1" dirty="0">
                <a:solidFill>
                  <a:schemeClr val="lt1"/>
                </a:solidFill>
                <a:latin typeface="PT Sans" panose="020B0503020203020204" pitchFamily="34" charset="-52"/>
              </a:rPr>
              <a:t>МИНИСТЕРСТВО НАУКИ И ВЫСШЕГО ОБРАЗОВАНИЯ РОССИЙСКОЙ ФЕДЕРАЦИИ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100" b="1" dirty="0">
                <a:solidFill>
                  <a:schemeClr val="lt1"/>
                </a:solidFill>
                <a:latin typeface="PT Sans" panose="020B0503020203020204" pitchFamily="34" charset="-52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100" b="1" dirty="0">
                <a:solidFill>
                  <a:schemeClr val="lt1"/>
                </a:solidFill>
                <a:latin typeface="PT Sans" panose="020B0503020203020204" pitchFamily="34" charset="-52"/>
              </a:rPr>
              <a:t>«КАЗАНСКИЙ (ПРИВОЛЖСКИЙ) ФЕДЕРАЛЬНЫЙ УНИВЕРСИТЕТ»</a:t>
            </a:r>
          </a:p>
          <a:p>
            <a:pPr lvl="0" algn="ctr">
              <a:buClr>
                <a:srgbClr val="000000"/>
              </a:buClr>
              <a:buSzPts val="1100"/>
            </a:pPr>
            <a:endParaRPr lang="ru-RU" sz="2000" b="1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ctr">
              <a:buClr>
                <a:srgbClr val="000000"/>
              </a:buClr>
              <a:buSzPts val="1100"/>
            </a:pPr>
            <a:endParaRPr lang="ru-RU" sz="2000" b="1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2400" b="1" dirty="0" smtClean="0">
                <a:solidFill>
                  <a:schemeClr val="lt1"/>
                </a:solidFill>
                <a:latin typeface="PT Sans" panose="020B0503020203020204" pitchFamily="34" charset="-52"/>
              </a:rPr>
              <a:t>Психологические аспекты адаптации иностранных учащихся подготовительного факультета</a:t>
            </a:r>
          </a:p>
          <a:p>
            <a:pPr lvl="0" algn="ctr">
              <a:buClr>
                <a:srgbClr val="000000"/>
              </a:buClr>
              <a:buSzPts val="1100"/>
            </a:pPr>
            <a:endParaRPr lang="ru-RU" sz="2000" b="1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ctr">
              <a:buClr>
                <a:srgbClr val="000000"/>
              </a:buClr>
              <a:buSzPts val="1100"/>
            </a:pPr>
            <a:endParaRPr lang="ru-RU" sz="2000" b="1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ctr">
              <a:buClr>
                <a:srgbClr val="000000"/>
              </a:buClr>
              <a:buSzPts val="1100"/>
            </a:pPr>
            <a:endParaRPr lang="ru-RU" sz="2000" b="1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ctr">
              <a:buClr>
                <a:srgbClr val="000000"/>
              </a:buClr>
              <a:buSzPts val="1100"/>
            </a:pP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r">
              <a:buClr>
                <a:srgbClr val="000000"/>
              </a:buClr>
              <a:buSzPts val="1100"/>
            </a:pPr>
            <a:r>
              <a:rPr lang="ru-RU" sz="1400" dirty="0">
                <a:solidFill>
                  <a:schemeClr val="lt1"/>
                </a:solidFill>
                <a:latin typeface="PT Sans" panose="020B0503020203020204" pitchFamily="34" charset="-52"/>
              </a:rPr>
              <a:t>преподаватель</a:t>
            </a:r>
          </a:p>
          <a:p>
            <a:pPr lvl="0" algn="r">
              <a:buClr>
                <a:srgbClr val="000000"/>
              </a:buClr>
              <a:buSzPts val="1100"/>
            </a:pPr>
            <a:r>
              <a:rPr lang="ru-RU" sz="1400" dirty="0" smtClean="0">
                <a:solidFill>
                  <a:schemeClr val="lt1"/>
                </a:solidFill>
                <a:latin typeface="PT Sans" panose="020B0503020203020204" pitchFamily="34" charset="-52"/>
              </a:rPr>
              <a:t>Игнатьева Эльмира Алексеевна</a:t>
            </a: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r">
              <a:buClr>
                <a:srgbClr val="000000"/>
              </a:buClr>
              <a:buSzPts val="1100"/>
            </a:pP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r">
              <a:buClr>
                <a:srgbClr val="000000"/>
              </a:buClr>
              <a:buSzPts val="1100"/>
            </a:pP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r">
              <a:buClr>
                <a:srgbClr val="000000"/>
              </a:buClr>
              <a:buSzPts val="1100"/>
            </a:pP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  <a:p>
            <a:pPr lvl="0" algn="r">
              <a:buClr>
                <a:srgbClr val="000000"/>
              </a:buClr>
              <a:buSzPts val="1100"/>
            </a:pPr>
            <a:endParaRPr lang="ru-RU" sz="1400" dirty="0">
              <a:solidFill>
                <a:schemeClr val="lt1"/>
              </a:solidFill>
              <a:latin typeface="PT Sans" panose="020B0503020203020204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328526" y="987574"/>
            <a:ext cx="44644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4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7888" y="1275606"/>
            <a:ext cx="8224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СОЦИАЛЬНО-ПСИХОЛОГИЧЕСКОЙ АДАПТАЦИИ ИНОСТРАННЫХ УЧАЩИХСЯ ПОДГОТОВИТЕЛЬНОГО ФАКУЛЬТЕТА КАЗАНСКОГО ФЕДЕРАЛЬНОГО УНИВЕРСИТЕТА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КРИТЕРИЯ «УРОВЕНЬ ДОВЕРИЯ К СОЦИАЛЬНОМУ ОКРУЖЕНИЮ»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PT Sans" panose="020B05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662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" y="483518"/>
            <a:ext cx="7934632" cy="42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9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99542"/>
            <a:ext cx="822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PT Sans" panose="020B0503020203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195486"/>
            <a:ext cx="8028384" cy="46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5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734" y="390546"/>
            <a:ext cx="8224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PT Sans" panose="020B050302020302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7" y="87534"/>
            <a:ext cx="8570955" cy="50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1152128" cy="1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29196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1200" b="1" dirty="0">
                <a:solidFill>
                  <a:prstClr val="white"/>
                </a:solidFill>
                <a:latin typeface="PT Sans" panose="020B0503020203020204" pitchFamily="34" charset="-52"/>
              </a:rPr>
              <a:t>МИНИСТЕРСТВО НАУКИ И ВЫСШЕГО ОБРАЗОВАНИЯ РОССИЙСКОЙ ФЕДЕРАЦИИ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200" b="1" dirty="0">
                <a:solidFill>
                  <a:prstClr val="white"/>
                </a:solidFill>
                <a:latin typeface="PT Sans" panose="020B0503020203020204" pitchFamily="34" charset="-52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200" b="1" dirty="0">
                <a:solidFill>
                  <a:prstClr val="white"/>
                </a:solidFill>
                <a:latin typeface="PT Sans" panose="020B0503020203020204" pitchFamily="34" charset="-52"/>
              </a:rPr>
              <a:t>«КАЗАНСКИЙ (ПРИВОЛЖСКИЙ) ФЕДЕРАЛЬНЫЙ УНИВЕРСИТЕТ»</a:t>
            </a:r>
          </a:p>
        </p:txBody>
      </p:sp>
      <p:sp>
        <p:nvSpPr>
          <p:cNvPr id="7" name="Google Shape;898;g89d9307d70_13_164"/>
          <p:cNvSpPr txBox="1"/>
          <p:nvPr/>
        </p:nvSpPr>
        <p:spPr>
          <a:xfrm>
            <a:off x="1835696" y="2139702"/>
            <a:ext cx="568863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Спасибо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за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внимание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!</a:t>
            </a:r>
            <a:endParaRPr sz="3200" b="1" i="0" u="none" strike="noStrike" cap="none" dirty="0">
              <a:solidFill>
                <a:schemeClr val="bg1"/>
              </a:solidFill>
              <a:latin typeface="PT Sans" panose="020B0503020203020204" pitchFamily="34" charset="-52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99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85</Words>
  <Application>Microsoft Office PowerPoint</Application>
  <PresentationFormat>Экран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Рубашный</dc:creator>
  <cp:lastModifiedBy>Учетная запись Майкрософт</cp:lastModifiedBy>
  <cp:revision>186</cp:revision>
  <dcterms:created xsi:type="dcterms:W3CDTF">2020-07-15T10:53:07Z</dcterms:created>
  <dcterms:modified xsi:type="dcterms:W3CDTF">2024-01-26T22:30:45Z</dcterms:modified>
</cp:coreProperties>
</file>